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03" r:id="rId5"/>
    <p:sldId id="304" r:id="rId6"/>
    <p:sldId id="305" r:id="rId7"/>
    <p:sldId id="306" r:id="rId8"/>
    <p:sldId id="288" r:id="rId9"/>
    <p:sldId id="289" r:id="rId10"/>
    <p:sldId id="286" r:id="rId11"/>
    <p:sldId id="287" r:id="rId12"/>
    <p:sldId id="28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№4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7" y="279069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7D9C8C-24E3-42AD-9D15-2C1A5538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9188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6002321" y="2667520"/>
            <a:ext cx="5849941" cy="2031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макет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Toolbar’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а, кнопок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 макет страниц: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Авторизации и регистрации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250173" y="154745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378882" y="1537158"/>
            <a:ext cx="6658374" cy="51660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Глубоко модернизированы модели таблиц (согласно новым техническим требованиям по валидации передаче данных)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валидаторы данных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добавления данных (согласно требованиям к интерфейсу клиентского приложения)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обработчики клиентских запросов на добавление данных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Расширен список 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API 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адресов (маршрутизация)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43171" y="56832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675573" y="2892606"/>
            <a:ext cx="6032296" cy="1102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Дополнены тестовые данные для БД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прилагаются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33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43171" y="56832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Пользователей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660815" y="3429000"/>
            <a:ext cx="4061812" cy="973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Аватары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Логин, почта и пароль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5566833" cy="16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54963-5D55-406F-925B-27E0563D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29968"/>
            <a:ext cx="5526931" cy="31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8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74712" y="342024"/>
            <a:ext cx="5789720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Рецептов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764078-6773-4E85-829F-A61C53ACD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2" b="16846"/>
          <a:stretch/>
        </p:blipFill>
        <p:spPr>
          <a:xfrm>
            <a:off x="0" y="4172277"/>
            <a:ext cx="12192000" cy="2685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EA263-45E5-4184-8197-6EFF593E8C47}"/>
              </a:ext>
            </a:extLst>
          </p:cNvPr>
          <p:cNvSpPr txBox="1"/>
          <p:nvPr/>
        </p:nvSpPr>
        <p:spPr>
          <a:xfrm>
            <a:off x="727773" y="751197"/>
            <a:ext cx="4983710" cy="1457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7B296-8ACA-4BCA-B58D-B7A7ECF0038B}"/>
              </a:ext>
            </a:extLst>
          </p:cNvPr>
          <p:cNvSpPr txBox="1"/>
          <p:nvPr/>
        </p:nvSpPr>
        <p:spPr>
          <a:xfrm>
            <a:off x="5974712" y="1479912"/>
            <a:ext cx="609834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Фотографии  этапов приготовления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Комментарии к рецепту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Файл с описанием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32076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157152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Каркас приложения 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React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1866106"/>
            <a:ext cx="5903742" cy="4717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компоненты основных страниц: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Главная страница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регистрации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данных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Файлы с исходным кодом доступны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https://github.com/o0VyacheslavSharafetdinov0o/ConfectioneryProject/tree/master/Frontend</a:t>
            </a:r>
            <a:endParaRPr lang="ru-RU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213</Words>
  <Application>Microsoft Office PowerPoint</Application>
  <PresentationFormat>Широкоэкранный</PresentationFormat>
  <Paragraphs>44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134</cp:revision>
  <dcterms:created xsi:type="dcterms:W3CDTF">2020-03-27T17:11:31Z</dcterms:created>
  <dcterms:modified xsi:type="dcterms:W3CDTF">2020-10-05T16:07:09Z</dcterms:modified>
</cp:coreProperties>
</file>